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DC4E7-790F-6CC4-5F07-A461EAB358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B450306-002B-9CE9-E9A0-F23F7291CE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BDDEF1F-FCF6-1A24-4BF4-FC9AD837D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9CD0EF1-CE70-A188-A226-A4763C149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EE8407-16C6-7D37-FC23-2566C06B7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9817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98BC04-8C77-91BE-C087-863CAB5E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4D02CFA-C316-93AD-1392-45B6A9896B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7563C9A-4047-E56B-8116-47CA684F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5570DD5-5990-E598-97C7-2C066E18F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AEE3AB6-E4FA-71BD-CFC5-171241C88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481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B0FD129-63BB-8D58-6AE0-86FE8C5AEE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0941349-FA42-329C-D93F-779EEB5211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B548566-247E-74DB-4AFF-BAD5FA2D2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DF1DE47-78B5-4A68-13E0-D6A173749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936ACD4-5E17-BB7F-D460-72BF8F61B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2967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9F3FBA-96D1-A294-0970-6797C338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5CDAAE1-61EC-C9E8-4CE4-BF3AF44E9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E919843-C52E-6CBB-6EFA-66E98BFA9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7DBB5EB-0E8B-00CA-375C-5AB1A4487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2981B96-88E9-8F3F-D238-E3BBAA243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4041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0612C7-7FF2-B4D7-7697-A5DEB8F87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38949E2-3C9D-03AF-1763-9708D5632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B598DF-4087-C6F8-6B2C-3CD841BFC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74592EE-0434-D6F6-A759-96E6E59A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8E936E-BD89-F103-6938-9046FA71E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8029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E2C8A9-106E-F372-0D40-20B59EBFD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2F2671F-FE42-5211-1346-6046652ABC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68387BF-6E70-7F32-A46B-D4D02327F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EBDC0DF-0B26-930F-0598-715F80669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408C066-864D-0E4D-90EB-731531570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490A404-A6DB-AF7F-EF2D-616A6D1E7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423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EC2BEB-3B94-6992-8A86-C4A951416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7E7C9C4-5580-8E47-E0C2-66E6B246E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4E28B0F-F6A1-E465-3D0A-EE0A22B07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B6DDE59-7637-A65B-233B-594B6BBC35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148F45D-BFEE-6333-631C-79678DE400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C207C3B-B1C4-FD20-5AFD-10387E0CF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5BE15DF-BC17-D2C0-51E0-CE87FE71D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3370D9C-B58B-115D-D093-BE7D36B7A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1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B5CC9D-3DB4-8822-00F6-D3D117B4F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744A7FB-9076-3EC9-CC6A-C28BB1253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B408F8A-1DBB-64CB-8C94-97DEC00A3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027008F-0125-201C-3CBF-F67542113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0572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7F8E526-A318-7AFB-9F11-16D0A7D2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2E9B519-F2C5-9FFC-3088-197888F12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9A27F4F-FCF8-2194-2393-101EFFE07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0997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C502AE-27DA-DD66-5831-06FF63383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30E6F89-6684-698A-64B6-04455F4B2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C9F8805-9F3B-3318-4ED6-CEF2DB3C3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2261E91-14F4-F1A3-9833-1B538F353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867ADD7-CBB7-AF6C-76B6-EFDCAD540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4C9A37E-1E93-3F80-DE07-FDE5E1781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5075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496CC1-0AFE-2703-578C-650BAFA62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A67A758-1D50-CCAE-5FDC-6CFDC796E1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BB3D923-05FF-6E16-D19C-3B45CDB9E5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2A760FF-9562-E5D1-89A7-F3AC7288D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7220DB0-2BE5-8F4F-3D5C-C7652D402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359FAE0-FED9-1935-D342-8079469E1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335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C92FC03-0B55-D801-2FF1-075B00F8F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E6173F3-FFF5-8910-B9DB-398792708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D7E549F-AE64-02DD-8D11-42C214E37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718D9-26A0-4AE7-945C-C24A71B9B162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1CBACB-BA7F-C99A-7F72-4753EBE9BC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D4F97FE-C654-AD44-0444-1584F98230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0BA36-533A-4747-B07C-D59AF633B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9236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FAFA9286-5AA1-C3CD-C62A-6C1BDC29F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63" y="0"/>
            <a:ext cx="12192000" cy="6858001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F8D1B64A-0E5C-4C9B-B6F3-A5A169A15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1414" y="427178"/>
            <a:ext cx="5020234" cy="1655762"/>
          </a:xfrm>
        </p:spPr>
        <p:txBody>
          <a:bodyPr/>
          <a:lstStyle/>
          <a:p>
            <a:r>
              <a:rPr kumimoji="1" lang="pt-BR" altLang="ja-JP" b="1" dirty="0" err="1"/>
              <a:t>Sitemap</a:t>
            </a:r>
            <a:r>
              <a:rPr kumimoji="1" lang="pt-BR" altLang="ja-JP" b="1" dirty="0"/>
              <a:t> User</a:t>
            </a:r>
            <a:endParaRPr kumimoji="1" lang="ja-JP" altLang="en-US" b="1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3471B1B-F253-8C63-75A8-D46475370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246628"/>
            <a:ext cx="9144000" cy="941340"/>
          </a:xfrm>
        </p:spPr>
        <p:txBody>
          <a:bodyPr/>
          <a:lstStyle/>
          <a:p>
            <a:r>
              <a:rPr kumimoji="1" lang="en-US" altLang="ja-JP" dirty="0"/>
              <a:t>Pages accessed by the user to request the service provider.</a:t>
            </a:r>
            <a:endParaRPr kumimoji="1"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DB33AE6B-EF97-CD33-A9BC-254D3F8CC3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548" y="54683"/>
            <a:ext cx="5009345" cy="119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385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3EBC0D8-D88E-5508-8D4C-A35F5F96D7A7}"/>
              </a:ext>
            </a:extLst>
          </p:cNvPr>
          <p:cNvSpPr txBox="1"/>
          <p:nvPr/>
        </p:nvSpPr>
        <p:spPr>
          <a:xfrm>
            <a:off x="2474259" y="3105834"/>
            <a:ext cx="7243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After the customer has described the service, a message will be sent via SMS to up to 3 service providers to negotiate a quote.</a:t>
            </a:r>
            <a:endParaRPr kumimoji="1" lang="ja-JP" altLang="en-US" dirty="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DBF2C3-15A0-68D9-F6B1-7357E2A71215}"/>
              </a:ext>
            </a:extLst>
          </p:cNvPr>
          <p:cNvSpPr txBox="1"/>
          <p:nvPr/>
        </p:nvSpPr>
        <p:spPr>
          <a:xfrm>
            <a:off x="2474259" y="3831975"/>
            <a:ext cx="7243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0" i="0" dirty="0">
                <a:effectLst/>
                <a:latin typeface="Söhne"/>
              </a:rPr>
              <a:t>お客様がサービスを説明した後、最大</a:t>
            </a:r>
            <a:r>
              <a:rPr lang="en-US" altLang="ja-JP" b="0" i="0" dirty="0">
                <a:effectLst/>
                <a:latin typeface="Söhne"/>
              </a:rPr>
              <a:t>3</a:t>
            </a:r>
            <a:r>
              <a:rPr lang="ja-JP" altLang="en-US" b="0" i="0" dirty="0">
                <a:effectLst/>
                <a:latin typeface="Söhne"/>
              </a:rPr>
              <a:t>つのサービスプロバイダーに見積もり交渉のための</a:t>
            </a:r>
            <a:r>
              <a:rPr lang="en-US" altLang="ja-JP" b="0" i="0" dirty="0">
                <a:effectLst/>
                <a:latin typeface="Söhne"/>
              </a:rPr>
              <a:t>SMS</a:t>
            </a:r>
            <a:r>
              <a:rPr lang="ja-JP" altLang="en-US" b="0" i="0" dirty="0">
                <a:effectLst/>
                <a:latin typeface="Söhne"/>
              </a:rPr>
              <a:t>メッセージが送信されます。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61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B3B7309-254D-3C62-AB06-3850623C67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741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6040BC85-8C86-80E1-05C1-DC57C2651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8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0BA4FA41-3B71-05B5-897A-5106F72BE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54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33CF620-B935-ECBA-E4D7-2B0B35635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484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EBEEB17-BF06-9F0A-24C9-1B757A2C2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03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8E1F1B14-B731-B813-DBF6-037B9B833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72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A6028F41-0A49-627C-549B-09C4C51DA4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914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BF019B7D-077F-E6E2-447B-68BAA86F5F24}"/>
              </a:ext>
            </a:extLst>
          </p:cNvPr>
          <p:cNvGrpSpPr/>
          <p:nvPr/>
        </p:nvGrpSpPr>
        <p:grpSpPr>
          <a:xfrm>
            <a:off x="0" y="0"/>
            <a:ext cx="12192000" cy="6858001"/>
            <a:chOff x="0" y="0"/>
            <a:chExt cx="12192000" cy="6858001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09D500A7-93DE-5789-FD32-6112B0FAB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1"/>
            </a:xfrm>
            <a:prstGeom prst="rect">
              <a:avLst/>
            </a:prstGeom>
          </p:spPr>
        </p:pic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E4B312D3-3F6F-4BD0-76B0-A9ADA60BE4AD}"/>
                </a:ext>
              </a:extLst>
            </p:cNvPr>
            <p:cNvSpPr txBox="1"/>
            <p:nvPr/>
          </p:nvSpPr>
          <p:spPr>
            <a:xfrm>
              <a:off x="71718" y="80682"/>
              <a:ext cx="94129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kumimoji="1" lang="ja-JP" altLang="en-US" dirty="0"/>
            </a:p>
          </p:txBody>
        </p:sp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FCCD3023-D64B-CCB9-6B84-10871B908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18" y="50769"/>
              <a:ext cx="1201270" cy="2857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5995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393DA87C-8857-F751-9D55-7E24720281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069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</TotalTime>
  <Words>64</Words>
  <Application>Microsoft Office PowerPoint</Application>
  <PresentationFormat>ワイド画面</PresentationFormat>
  <Paragraphs>4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6" baseType="lpstr">
      <vt:lpstr>Söhne</vt:lpstr>
      <vt:lpstr>游ゴシック</vt:lpstr>
      <vt:lpstr>游ゴシック Light</vt:lpstr>
      <vt:lpstr>Arial</vt:lpstr>
      <vt:lpstr>Office テーマ</vt:lpstr>
      <vt:lpstr>Sitemap User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Sitemap User</dc:title>
  <dc:creator>オスマン オリヴェイラ</dc:creator>
  <cp:lastModifiedBy>オスマン オリヴェイラ</cp:lastModifiedBy>
  <cp:revision>6</cp:revision>
  <dcterms:created xsi:type="dcterms:W3CDTF">2022-08-17T05:40:05Z</dcterms:created>
  <dcterms:modified xsi:type="dcterms:W3CDTF">2023-04-02T15:49:45Z</dcterms:modified>
</cp:coreProperties>
</file>

<file path=docProps/thumbnail.jpeg>
</file>